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35.png" Type="http://schemas.openxmlformats.org/officeDocument/2006/relationships/image"/><Relationship Id="rId5" Target="https://github.com/cagriavci1/Intern-1-Games.git" TargetMode="External" Type="http://schemas.openxmlformats.org/officeDocument/2006/relationships/hyperlink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mXhzwNfQ.mp4" Type="http://schemas.microsoft.com/office/2007/relationships/media"/><Relationship Id="rId2" Target="../media/image1.png" Type="http://schemas.openxmlformats.org/officeDocument/2006/relationships/image"/><Relationship Id="rId3" Target="../media/image48.jpeg" Type="http://schemas.openxmlformats.org/officeDocument/2006/relationships/image"/><Relationship Id="rId4" Target="../media/VAFmXmpx79w.mp4" Type="http://schemas.openxmlformats.org/officeDocument/2006/relationships/video"/><Relationship Id="rId5" Target="../media/VAFmXmpx79w.mp4" Type="http://schemas.microsoft.com/office/2007/relationships/media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jpeg" Type="http://schemas.openxmlformats.org/officeDocument/2006/relationships/image"/><Relationship Id="rId9" Target="../media/VAFmXhzwNfQ.mp4" Type="http://schemas.openxmlformats.org/officeDocument/2006/relationships/video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https://www.linkedin.com/in/cagriavci1/" TargetMode="External" Type="http://schemas.openxmlformats.org/officeDocument/2006/relationships/hyperlink"/><Relationship Id="rId8" Target="../media/image9.png" Type="http://schemas.openxmlformats.org/officeDocument/2006/relationships/image"/><Relationship Id="rId9" Target="https://github.com/cagriavci1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7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42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640238" y="2214648"/>
            <a:ext cx="10647762" cy="8072352"/>
          </a:xfrm>
          <a:custGeom>
            <a:avLst/>
            <a:gdLst/>
            <a:ahLst/>
            <a:cxnLst/>
            <a:rect r="r" b="b" t="t" l="l"/>
            <a:pathLst>
              <a:path h="8072352" w="10647762">
                <a:moveTo>
                  <a:pt x="0" y="0"/>
                </a:moveTo>
                <a:lnTo>
                  <a:pt x="10647762" y="0"/>
                </a:lnTo>
                <a:lnTo>
                  <a:pt x="10647762" y="8072352"/>
                </a:lnTo>
                <a:lnTo>
                  <a:pt x="0" y="8072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630" y="2309909"/>
            <a:ext cx="9801808" cy="335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510" indent="-325755" lvl="1">
              <a:lnSpc>
                <a:spcPts val="6480"/>
              </a:lnSpc>
              <a:buFont typeface="Arial"/>
              <a:buChar char="•"/>
            </a:pPr>
            <a:r>
              <a:rPr lang="en-US" sz="5400" spc="300">
                <a:solidFill>
                  <a:srgbClr val="FFFFFF"/>
                </a:solidFill>
                <a:latin typeface="Arimo"/>
              </a:rPr>
              <a:t>Teknoloji Fakültesi</a:t>
            </a:r>
          </a:p>
          <a:p>
            <a:pPr algn="l" marL="1108710" indent="-369570" lvl="2">
              <a:lnSpc>
                <a:spcPts val="6480"/>
              </a:lnSpc>
              <a:buFont typeface="Arial"/>
              <a:buChar char="⚬"/>
            </a:pPr>
            <a:r>
              <a:rPr lang="en-US" sz="5400" spc="300">
                <a:solidFill>
                  <a:srgbClr val="FFFFFF"/>
                </a:solidFill>
                <a:latin typeface="Arimo"/>
              </a:rPr>
              <a:t>Yazılım Mühendisliği</a:t>
            </a:r>
          </a:p>
          <a:p>
            <a:pPr algn="l" marL="1565910" indent="-391478" lvl="3">
              <a:lnSpc>
                <a:spcPts val="6480"/>
              </a:lnSpc>
              <a:buFont typeface="Arial"/>
              <a:buChar char="￭"/>
            </a:pPr>
            <a:r>
              <a:rPr lang="en-US" sz="5400" spc="300">
                <a:solidFill>
                  <a:srgbClr val="FFFFFF"/>
                </a:solidFill>
                <a:latin typeface="Arimo"/>
              </a:rPr>
              <a:t>190541039</a:t>
            </a:r>
          </a:p>
          <a:p>
            <a:pPr algn="l" marL="2023110" indent="-404622" lvl="4">
              <a:lnSpc>
                <a:spcPts val="6480"/>
              </a:lnSpc>
              <a:buFont typeface="Arial"/>
              <a:buChar char="•"/>
            </a:pPr>
            <a:r>
              <a:rPr lang="en-US" sz="5400" spc="300">
                <a:solidFill>
                  <a:srgbClr val="FFFFFF"/>
                </a:solidFill>
                <a:latin typeface="Arimo"/>
              </a:rPr>
              <a:t>Çağrı Avcı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6610" y="7590287"/>
            <a:ext cx="7483879" cy="75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2F2F2"/>
                </a:solidFill>
                <a:latin typeface="Arimo"/>
              </a:rPr>
              <a:t>Innovance Consultancy Firmasında Gerçekleştirdiğim Mesleki Uygulama - 2 Sunumum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13979" y="4908524"/>
            <a:ext cx="6474021" cy="5024711"/>
          </a:xfrm>
          <a:custGeom>
            <a:avLst/>
            <a:gdLst/>
            <a:ahLst/>
            <a:cxnLst/>
            <a:rect r="r" b="b" t="t" l="l"/>
            <a:pathLst>
              <a:path h="5024711" w="6474021">
                <a:moveTo>
                  <a:pt x="0" y="0"/>
                </a:moveTo>
                <a:lnTo>
                  <a:pt x="6474021" y="0"/>
                </a:lnTo>
                <a:lnTo>
                  <a:pt x="6474021" y="5024711"/>
                </a:lnTo>
                <a:lnTo>
                  <a:pt x="0" y="5024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8271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130017" y="2134623"/>
            <a:ext cx="4158991" cy="7376302"/>
          </a:xfrm>
          <a:custGeom>
            <a:avLst/>
            <a:gdLst/>
            <a:ahLst/>
            <a:cxnLst/>
            <a:rect r="r" b="b" t="t" l="l"/>
            <a:pathLst>
              <a:path h="7376302" w="4158991">
                <a:moveTo>
                  <a:pt x="0" y="0"/>
                </a:moveTo>
                <a:lnTo>
                  <a:pt x="4158991" y="0"/>
                </a:lnTo>
                <a:lnTo>
                  <a:pt x="4158991" y="7376302"/>
                </a:lnTo>
                <a:lnTo>
                  <a:pt x="0" y="7376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66" r="0" b="-686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94168" y="2788050"/>
            <a:ext cx="120361" cy="223838"/>
            <a:chOff x="0" y="0"/>
            <a:chExt cx="160481" cy="2984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79207" y="2870600"/>
            <a:ext cx="120361" cy="223838"/>
            <a:chOff x="0" y="0"/>
            <a:chExt cx="160481" cy="298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802346" y="2788050"/>
            <a:ext cx="120361" cy="223838"/>
            <a:chOff x="0" y="0"/>
            <a:chExt cx="160481" cy="2984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368664" y="3011888"/>
            <a:ext cx="3681697" cy="5309885"/>
          </a:xfrm>
          <a:custGeom>
            <a:avLst/>
            <a:gdLst/>
            <a:ahLst/>
            <a:cxnLst/>
            <a:rect r="r" b="b" t="t" l="l"/>
            <a:pathLst>
              <a:path h="5309885" w="3681697">
                <a:moveTo>
                  <a:pt x="0" y="0"/>
                </a:moveTo>
                <a:lnTo>
                  <a:pt x="3681697" y="0"/>
                </a:lnTo>
                <a:lnTo>
                  <a:pt x="3681697" y="5309885"/>
                </a:lnTo>
                <a:lnTo>
                  <a:pt x="0" y="5309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61206" y="3351113"/>
            <a:ext cx="5787029" cy="7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Proje Çıktısı?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54757" y="2712867"/>
            <a:ext cx="1820833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30C1"/>
                </a:solidFill>
                <a:latin typeface="Arimo"/>
              </a:rPr>
              <a:t>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1667" y="5387498"/>
            <a:ext cx="6579556" cy="805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Proje Github’a yüklendi ve APK olarak çıktısı alındı.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Repos: </a:t>
            </a:r>
            <a:r>
              <a:rPr lang="en-US" sz="1800" u="sng">
                <a:solidFill>
                  <a:srgbClr val="0563C1"/>
                </a:solidFill>
                <a:latin typeface="Arimo"/>
                <a:hlinkClick r:id="rId5" tooltip="https://github.com/cagriavci1/Intern-1-Games.git"/>
              </a:rPr>
              <a:t>https://github.com/cagriavci1/Intern-2-Games.git</a:t>
            </a:r>
            <a:r>
              <a:rPr lang="en-US" sz="1800">
                <a:solidFill>
                  <a:srgbClr val="F2F2F2"/>
                </a:solidFill>
                <a:latin typeface="Arimo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38277" t="4884" r="34428" b="9683"/>
          <a:stretch>
            <a:fillRect/>
          </a:stretch>
        </p:blipFill>
        <p:spPr>
          <a:xfrm flipH="false" flipV="false" rot="0">
            <a:off x="13815359" y="2964787"/>
            <a:ext cx="3996391" cy="7030687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7183100" y="-1085851"/>
            <a:ext cx="1104900" cy="4229101"/>
          </a:xfrm>
          <a:custGeom>
            <a:avLst/>
            <a:gdLst/>
            <a:ahLst/>
            <a:cxnLst/>
            <a:rect r="r" b="b" t="t" l="l"/>
            <a:pathLst>
              <a:path h="4229101" w="1104900">
                <a:moveTo>
                  <a:pt x="0" y="0"/>
                </a:moveTo>
                <a:lnTo>
                  <a:pt x="1104900" y="0"/>
                </a:lnTo>
                <a:lnTo>
                  <a:pt x="1104900" y="4229101"/>
                </a:lnTo>
                <a:lnTo>
                  <a:pt x="0" y="4229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076623" y="3330892"/>
            <a:ext cx="6860317" cy="915726"/>
            <a:chOff x="0" y="0"/>
            <a:chExt cx="9147089" cy="12209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9033" y="25400"/>
              <a:ext cx="9088969" cy="1170178"/>
            </a:xfrm>
            <a:custGeom>
              <a:avLst/>
              <a:gdLst/>
              <a:ahLst/>
              <a:cxnLst/>
              <a:rect r="r" b="b" t="t" l="l"/>
              <a:pathLst>
                <a:path h="1170178" w="9088969">
                  <a:moveTo>
                    <a:pt x="0" y="0"/>
                  </a:moveTo>
                  <a:lnTo>
                    <a:pt x="8857866" y="0"/>
                  </a:lnTo>
                  <a:lnTo>
                    <a:pt x="9088969" y="195072"/>
                  </a:lnTo>
                  <a:lnTo>
                    <a:pt x="9088969" y="1170178"/>
                  </a:lnTo>
                  <a:lnTo>
                    <a:pt x="231104" y="1170178"/>
                  </a:lnTo>
                  <a:lnTo>
                    <a:pt x="0" y="975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826"/>
            </a:solidFill>
          </p:spPr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38230" t="4093" r="34366" b="9922"/>
          <a:stretch>
            <a:fillRect/>
          </a:stretch>
        </p:blipFill>
        <p:spPr>
          <a:xfrm flipH="false" flipV="false" rot="0">
            <a:off x="250044" y="2964787"/>
            <a:ext cx="3986587" cy="703068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76623" y="1447161"/>
            <a:ext cx="8462356" cy="279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300">
                <a:solidFill>
                  <a:srgbClr val="FFFFFF"/>
                </a:solidFill>
                <a:latin typeface="Arimo"/>
              </a:rPr>
              <a:t>Beni Dinlediğiniz İçin</a:t>
            </a:r>
          </a:p>
          <a:p>
            <a:pPr algn="l">
              <a:lnSpc>
                <a:spcPts val="7200"/>
              </a:lnSpc>
            </a:pPr>
          </a:p>
          <a:p>
            <a:pPr algn="l">
              <a:lnSpc>
                <a:spcPts val="7200"/>
              </a:lnSpc>
            </a:pPr>
            <a:r>
              <a:rPr lang="en-US" sz="6000" spc="300">
                <a:solidFill>
                  <a:srgbClr val="FF30C1"/>
                </a:solidFill>
                <a:latin typeface="Arimo"/>
              </a:rPr>
              <a:t>TEŞEKKÜRLER…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6687800" y="0"/>
            <a:ext cx="1600200" cy="10287000"/>
          </a:xfrm>
          <a:custGeom>
            <a:avLst/>
            <a:gdLst/>
            <a:ahLst/>
            <a:cxnLst/>
            <a:rect r="r" b="b" t="t" l="l"/>
            <a:pathLst>
              <a:path h="10287000" w="1600200">
                <a:moveTo>
                  <a:pt x="0" y="0"/>
                </a:moveTo>
                <a:lnTo>
                  <a:pt x="1600200" y="0"/>
                </a:lnTo>
                <a:lnTo>
                  <a:pt x="16002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0906" y="2957860"/>
            <a:ext cx="6278533" cy="1137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"/>
              </a:rPr>
              <a:t>Çağrı  </a:t>
            </a:r>
            <a:r>
              <a:rPr lang="en-US" sz="7200">
                <a:solidFill>
                  <a:srgbClr val="FF30C1"/>
                </a:solidFill>
                <a:latin typeface="Arimo"/>
              </a:rPr>
              <a:t>Avcı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0906" y="4345708"/>
            <a:ext cx="3385532" cy="31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</a:rPr>
              <a:t>Ben Kimim?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0055" y="2138636"/>
            <a:ext cx="1820833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30C1"/>
                </a:solidFill>
                <a:latin typeface="Arimo"/>
              </a:rPr>
              <a:t>Hakkımda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99466" y="2213819"/>
            <a:ext cx="120361" cy="223838"/>
            <a:chOff x="0" y="0"/>
            <a:chExt cx="160481" cy="298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84505" y="2296369"/>
            <a:ext cx="120361" cy="223838"/>
            <a:chOff x="0" y="0"/>
            <a:chExt cx="160481" cy="298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07644" y="2213819"/>
            <a:ext cx="120361" cy="223838"/>
            <a:chOff x="0" y="0"/>
            <a:chExt cx="160481" cy="2984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90906" y="4745589"/>
            <a:ext cx="6278533" cy="244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Yazılım Mühendisliği 4. Sınıf öğrencisiyim. Unity oyun motoruyla yaklaşık 4 yıldır çalışmaktayım. Geliştirdiğim oyunlar, yayınladığım oyunlar, bu alanda danışmanlık yaptığım firmalar ve bulunduğum-bitirdiğim projeler ile ilgili daha fazla bilgiye buradan ulaşabilirsiniz.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332650" y="1"/>
            <a:ext cx="8200180" cy="10286999"/>
          </a:xfrm>
          <a:custGeom>
            <a:avLst/>
            <a:gdLst/>
            <a:ahLst/>
            <a:cxnLst/>
            <a:rect r="r" b="b" t="t" l="l"/>
            <a:pathLst>
              <a:path h="10286999" w="8200180">
                <a:moveTo>
                  <a:pt x="0" y="0"/>
                </a:moveTo>
                <a:lnTo>
                  <a:pt x="8200180" y="0"/>
                </a:lnTo>
                <a:lnTo>
                  <a:pt x="820018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0883" t="-2939" r="-32400" b="293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67824" y="7949677"/>
            <a:ext cx="584696" cy="584696"/>
          </a:xfrm>
          <a:custGeom>
            <a:avLst/>
            <a:gdLst/>
            <a:ahLst/>
            <a:cxnLst/>
            <a:rect r="r" b="b" t="t" l="l"/>
            <a:pathLst>
              <a:path h="584696" w="584696">
                <a:moveTo>
                  <a:pt x="0" y="0"/>
                </a:moveTo>
                <a:lnTo>
                  <a:pt x="584696" y="0"/>
                </a:lnTo>
                <a:lnTo>
                  <a:pt x="584696" y="584696"/>
                </a:lnTo>
                <a:lnTo>
                  <a:pt x="0" y="584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43960" y="8142382"/>
            <a:ext cx="3877912" cy="268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 u="sng">
                <a:solidFill>
                  <a:srgbClr val="0563C1"/>
                </a:solidFill>
                <a:latin typeface="Open Sans"/>
                <a:hlinkClick r:id="rId7" tooltip="https://www.linkedin.com/in/cagriavci1/"/>
              </a:rPr>
              <a:t>https://www.linkedin.com/in/cagriavci1/</a:t>
            </a:r>
            <a:r>
              <a:rPr lang="en-US" sz="1800" spc="-71">
                <a:solidFill>
                  <a:srgbClr val="FFFFFF"/>
                </a:solidFill>
                <a:latin typeface="Open Sans"/>
              </a:rPr>
              <a:t>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741062" y="8759193"/>
            <a:ext cx="584696" cy="584696"/>
          </a:xfrm>
          <a:custGeom>
            <a:avLst/>
            <a:gdLst/>
            <a:ahLst/>
            <a:cxnLst/>
            <a:rect r="r" b="b" t="t" l="l"/>
            <a:pathLst>
              <a:path h="584696" w="584696">
                <a:moveTo>
                  <a:pt x="0" y="0"/>
                </a:moveTo>
                <a:lnTo>
                  <a:pt x="584696" y="0"/>
                </a:lnTo>
                <a:lnTo>
                  <a:pt x="584696" y="584696"/>
                </a:lnTo>
                <a:lnTo>
                  <a:pt x="0" y="584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43960" y="9030893"/>
            <a:ext cx="2847565" cy="268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71" u="sng">
                <a:solidFill>
                  <a:srgbClr val="0563C1"/>
                </a:solidFill>
                <a:latin typeface="Open Sans"/>
                <a:hlinkClick r:id="rId9" tooltip="https://github.com/cagriavci1"/>
              </a:rPr>
              <a:t>https://github.com/cagriavci1</a:t>
            </a:r>
            <a:r>
              <a:rPr lang="en-US" sz="1800" spc="-71">
                <a:solidFill>
                  <a:srgbClr val="FFFFFF"/>
                </a:solidFill>
                <a:latin typeface="Open Sans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43441" y="0"/>
            <a:ext cx="7834746" cy="10287000"/>
          </a:xfrm>
          <a:custGeom>
            <a:avLst/>
            <a:gdLst/>
            <a:ahLst/>
            <a:cxnLst/>
            <a:rect r="r" b="b" t="t" l="l"/>
            <a:pathLst>
              <a:path h="10287000" w="7834746">
                <a:moveTo>
                  <a:pt x="0" y="0"/>
                </a:moveTo>
                <a:lnTo>
                  <a:pt x="7834746" y="0"/>
                </a:lnTo>
                <a:lnTo>
                  <a:pt x="78347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97487" y="5143911"/>
            <a:ext cx="3106086" cy="2730876"/>
            <a:chOff x="0" y="0"/>
            <a:chExt cx="4141448" cy="36411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2291" y="42291"/>
              <a:ext cx="4056888" cy="3556508"/>
            </a:xfrm>
            <a:custGeom>
              <a:avLst/>
              <a:gdLst/>
              <a:ahLst/>
              <a:cxnLst/>
              <a:rect r="r" b="b" t="t" l="l"/>
              <a:pathLst>
                <a:path h="3556508" w="4056888">
                  <a:moveTo>
                    <a:pt x="4056761" y="0"/>
                  </a:moveTo>
                  <a:lnTo>
                    <a:pt x="594487" y="0"/>
                  </a:lnTo>
                  <a:lnTo>
                    <a:pt x="0" y="592836"/>
                  </a:lnTo>
                  <a:lnTo>
                    <a:pt x="0" y="3556508"/>
                  </a:lnTo>
                  <a:lnTo>
                    <a:pt x="3462401" y="3556508"/>
                  </a:lnTo>
                  <a:lnTo>
                    <a:pt x="4056888" y="2963799"/>
                  </a:lnTo>
                  <a:lnTo>
                    <a:pt x="4056888" y="0"/>
                  </a:lnTo>
                  <a:close/>
                </a:path>
              </a:pathLst>
            </a:custGeom>
            <a:solidFill>
              <a:srgbClr val="09082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097760" y="6924957"/>
            <a:ext cx="2305540" cy="31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</a:rPr>
              <a:t>Fazla Ülke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52067" y="6084435"/>
            <a:ext cx="2196927" cy="7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5+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4705" y="2561284"/>
            <a:ext cx="6971579" cy="149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Innovance Consultancy Ne Yapar?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18256" y="1923038"/>
            <a:ext cx="1820833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30C1"/>
                </a:solidFill>
                <a:latin typeface="Arimo"/>
              </a:rPr>
              <a:t>Firma Hakkında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57667" y="1998221"/>
            <a:ext cx="120361" cy="223838"/>
            <a:chOff x="0" y="0"/>
            <a:chExt cx="160481" cy="2984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042706" y="2080771"/>
            <a:ext cx="120361" cy="223838"/>
            <a:chOff x="0" y="0"/>
            <a:chExt cx="160481" cy="2984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165845" y="1998221"/>
            <a:ext cx="120361" cy="223838"/>
            <a:chOff x="0" y="0"/>
            <a:chExt cx="160481" cy="2984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924705" y="4515335"/>
            <a:ext cx="6775564" cy="386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En son teknolojileri ve yetenekleri bir araya getirmek üzerine kuruludur. Innovance, en karmaşık iş sorunlarının üstesinden gelme konusunda sağlam referanslarla teknoloji liderliği sağlar. 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Akbank, Credit Europe Bank Russia, AnadoluBank, FibaBank gibi birçok öncü banka firmasının altyapısını ön ve arka uç teknolojilerinin geliştiriciliğini üstlenmektedir.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3809003">
            <a:off x="-321955" y="4801400"/>
            <a:ext cx="7862321" cy="1186828"/>
          </a:xfrm>
          <a:custGeom>
            <a:avLst/>
            <a:gdLst/>
            <a:ahLst/>
            <a:cxnLst/>
            <a:rect r="r" b="b" t="t" l="l"/>
            <a:pathLst>
              <a:path h="1186828" w="7862321">
                <a:moveTo>
                  <a:pt x="0" y="0"/>
                </a:moveTo>
                <a:lnTo>
                  <a:pt x="7862321" y="0"/>
                </a:lnTo>
                <a:lnTo>
                  <a:pt x="7862321" y="1186828"/>
                </a:lnTo>
                <a:lnTo>
                  <a:pt x="0" y="1186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6" t="0" r="-846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32882" y="0"/>
            <a:ext cx="7585365" cy="10287000"/>
          </a:xfrm>
          <a:custGeom>
            <a:avLst/>
            <a:gdLst/>
            <a:ahLst/>
            <a:cxnLst/>
            <a:rect r="r" b="b" t="t" l="l"/>
            <a:pathLst>
              <a:path h="10287000" w="7585365">
                <a:moveTo>
                  <a:pt x="0" y="0"/>
                </a:moveTo>
                <a:lnTo>
                  <a:pt x="7585365" y="0"/>
                </a:lnTo>
                <a:lnTo>
                  <a:pt x="75853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28614" y="2339320"/>
            <a:ext cx="6609310" cy="7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Öğrendiğim Teknolojiler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061576" y="1776257"/>
            <a:ext cx="120361" cy="223838"/>
            <a:chOff x="0" y="0"/>
            <a:chExt cx="160481" cy="298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146615" y="1858807"/>
            <a:ext cx="120361" cy="223838"/>
            <a:chOff x="0" y="0"/>
            <a:chExt cx="160481" cy="298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69754" y="1776257"/>
            <a:ext cx="120361" cy="223838"/>
            <a:chOff x="0" y="0"/>
            <a:chExt cx="160481" cy="298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028614" y="3395713"/>
            <a:ext cx="6775564" cy="3033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Projeyi geliştirirken </a:t>
            </a: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Unity Engine, Blender Modelleme, Photoshop Çizim, C# Programlama Dili, Trello Planlama Aracı, Notion Not ve Zamanlama Hesaplama Teknolojisi, GitHub Versiyon Kontrol Teknolojisi, Mixamo Animasyon Araçlarını kullanarak projeyi geliştirdim.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06275" y="1441690"/>
            <a:ext cx="1498448" cy="1498448"/>
          </a:xfrm>
          <a:custGeom>
            <a:avLst/>
            <a:gdLst/>
            <a:ahLst/>
            <a:cxnLst/>
            <a:rect r="r" b="b" t="t" l="l"/>
            <a:pathLst>
              <a:path h="1498448" w="1498448">
                <a:moveTo>
                  <a:pt x="0" y="0"/>
                </a:moveTo>
                <a:lnTo>
                  <a:pt x="1498448" y="0"/>
                </a:lnTo>
                <a:lnTo>
                  <a:pt x="1498448" y="1498448"/>
                </a:lnTo>
                <a:lnTo>
                  <a:pt x="0" y="1498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60200" y="1196255"/>
            <a:ext cx="1947392" cy="1947392"/>
          </a:xfrm>
          <a:custGeom>
            <a:avLst/>
            <a:gdLst/>
            <a:ahLst/>
            <a:cxnLst/>
            <a:rect r="r" b="b" t="t" l="l"/>
            <a:pathLst>
              <a:path h="1947392" w="1947392">
                <a:moveTo>
                  <a:pt x="0" y="0"/>
                </a:moveTo>
                <a:lnTo>
                  <a:pt x="1947392" y="0"/>
                </a:lnTo>
                <a:lnTo>
                  <a:pt x="1947392" y="1947392"/>
                </a:lnTo>
                <a:lnTo>
                  <a:pt x="0" y="1947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6275" y="3754057"/>
            <a:ext cx="1255541" cy="1255541"/>
          </a:xfrm>
          <a:custGeom>
            <a:avLst/>
            <a:gdLst/>
            <a:ahLst/>
            <a:cxnLst/>
            <a:rect r="r" b="b" t="t" l="l"/>
            <a:pathLst>
              <a:path h="1255541" w="1255541">
                <a:moveTo>
                  <a:pt x="0" y="0"/>
                </a:moveTo>
                <a:lnTo>
                  <a:pt x="1255541" y="0"/>
                </a:lnTo>
                <a:lnTo>
                  <a:pt x="1255541" y="1255541"/>
                </a:lnTo>
                <a:lnTo>
                  <a:pt x="0" y="1255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605863" y="4008220"/>
            <a:ext cx="1456066" cy="1456066"/>
          </a:xfrm>
          <a:custGeom>
            <a:avLst/>
            <a:gdLst/>
            <a:ahLst/>
            <a:cxnLst/>
            <a:rect r="r" b="b" t="t" l="l"/>
            <a:pathLst>
              <a:path h="1456066" w="1456066">
                <a:moveTo>
                  <a:pt x="0" y="0"/>
                </a:moveTo>
                <a:lnTo>
                  <a:pt x="1456066" y="0"/>
                </a:lnTo>
                <a:lnTo>
                  <a:pt x="1456066" y="1456066"/>
                </a:lnTo>
                <a:lnTo>
                  <a:pt x="0" y="14560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67962" y="5567157"/>
            <a:ext cx="993854" cy="993854"/>
          </a:xfrm>
          <a:custGeom>
            <a:avLst/>
            <a:gdLst/>
            <a:ahLst/>
            <a:cxnLst/>
            <a:rect r="r" b="b" t="t" l="l"/>
            <a:pathLst>
              <a:path h="993854" w="993854">
                <a:moveTo>
                  <a:pt x="0" y="0"/>
                </a:moveTo>
                <a:lnTo>
                  <a:pt x="993854" y="0"/>
                </a:lnTo>
                <a:lnTo>
                  <a:pt x="993854" y="993854"/>
                </a:lnTo>
                <a:lnTo>
                  <a:pt x="0" y="9938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77090" y="5757102"/>
            <a:ext cx="1607818" cy="1607818"/>
          </a:xfrm>
          <a:custGeom>
            <a:avLst/>
            <a:gdLst/>
            <a:ahLst/>
            <a:cxnLst/>
            <a:rect r="r" b="b" t="t" l="l"/>
            <a:pathLst>
              <a:path h="1607818" w="1607818">
                <a:moveTo>
                  <a:pt x="0" y="0"/>
                </a:moveTo>
                <a:lnTo>
                  <a:pt x="1607818" y="0"/>
                </a:lnTo>
                <a:lnTo>
                  <a:pt x="1607818" y="1607818"/>
                </a:lnTo>
                <a:lnTo>
                  <a:pt x="0" y="1607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8339" y="7640690"/>
            <a:ext cx="1749511" cy="1749511"/>
          </a:xfrm>
          <a:custGeom>
            <a:avLst/>
            <a:gdLst/>
            <a:ahLst/>
            <a:cxnLst/>
            <a:rect r="r" b="b" t="t" l="l"/>
            <a:pathLst>
              <a:path h="1749511" w="1749511">
                <a:moveTo>
                  <a:pt x="0" y="0"/>
                </a:moveTo>
                <a:lnTo>
                  <a:pt x="1749511" y="0"/>
                </a:lnTo>
                <a:lnTo>
                  <a:pt x="1749511" y="1749511"/>
                </a:lnTo>
                <a:lnTo>
                  <a:pt x="0" y="17495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815757" y="7883806"/>
            <a:ext cx="1884308" cy="1884308"/>
          </a:xfrm>
          <a:custGeom>
            <a:avLst/>
            <a:gdLst/>
            <a:ahLst/>
            <a:cxnLst/>
            <a:rect r="r" b="b" t="t" l="l"/>
            <a:pathLst>
              <a:path h="1884308" w="1884308">
                <a:moveTo>
                  <a:pt x="0" y="0"/>
                </a:moveTo>
                <a:lnTo>
                  <a:pt x="1884308" y="0"/>
                </a:lnTo>
                <a:lnTo>
                  <a:pt x="1884308" y="1884308"/>
                </a:lnTo>
                <a:lnTo>
                  <a:pt x="0" y="1884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581100" y="1739983"/>
            <a:ext cx="1820833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30C1"/>
                </a:solidFill>
                <a:latin typeface="Arimo"/>
              </a:rPr>
              <a:t>Teknolojiler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219992" y="9525"/>
            <a:ext cx="14532431" cy="6250847"/>
          </a:xfrm>
          <a:custGeom>
            <a:avLst/>
            <a:gdLst/>
            <a:ahLst/>
            <a:cxnLst/>
            <a:rect r="r" b="b" t="t" l="l"/>
            <a:pathLst>
              <a:path h="6250847" w="14532431">
                <a:moveTo>
                  <a:pt x="0" y="0"/>
                </a:moveTo>
                <a:lnTo>
                  <a:pt x="14532432" y="0"/>
                </a:lnTo>
                <a:lnTo>
                  <a:pt x="14532432" y="6250847"/>
                </a:lnTo>
                <a:lnTo>
                  <a:pt x="0" y="6250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842" t="-78645" r="0" b="-6575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8239" y="7554565"/>
            <a:ext cx="120361" cy="223838"/>
            <a:chOff x="0" y="0"/>
            <a:chExt cx="160481" cy="2984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53278" y="7637115"/>
            <a:ext cx="120361" cy="223838"/>
            <a:chOff x="0" y="0"/>
            <a:chExt cx="160481" cy="298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76417" y="7554565"/>
            <a:ext cx="120361" cy="223838"/>
            <a:chOff x="0" y="0"/>
            <a:chExt cx="160481" cy="2984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486208" y="6816131"/>
            <a:ext cx="393750" cy="443812"/>
          </a:xfrm>
          <a:custGeom>
            <a:avLst/>
            <a:gdLst/>
            <a:ahLst/>
            <a:cxnLst/>
            <a:rect r="r" b="b" t="t" l="l"/>
            <a:pathLst>
              <a:path h="443812" w="393750">
                <a:moveTo>
                  <a:pt x="0" y="0"/>
                </a:moveTo>
                <a:lnTo>
                  <a:pt x="393750" y="0"/>
                </a:lnTo>
                <a:lnTo>
                  <a:pt x="393750" y="443812"/>
                </a:lnTo>
                <a:lnTo>
                  <a:pt x="0" y="44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19201" y="6708047"/>
            <a:ext cx="839787" cy="716337"/>
          </a:xfrm>
          <a:custGeom>
            <a:avLst/>
            <a:gdLst/>
            <a:ahLst/>
            <a:cxnLst/>
            <a:rect r="r" b="b" t="t" l="l"/>
            <a:pathLst>
              <a:path h="716337" w="839787">
                <a:moveTo>
                  <a:pt x="0" y="0"/>
                </a:moveTo>
                <a:lnTo>
                  <a:pt x="839787" y="0"/>
                </a:lnTo>
                <a:lnTo>
                  <a:pt x="839787" y="716337"/>
                </a:lnTo>
                <a:lnTo>
                  <a:pt x="0" y="7163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721652" y="7703057"/>
            <a:ext cx="839787" cy="716337"/>
            <a:chOff x="0" y="0"/>
            <a:chExt cx="1119716" cy="9551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9759" cy="955167"/>
            </a:xfrm>
            <a:custGeom>
              <a:avLst/>
              <a:gdLst/>
              <a:ahLst/>
              <a:cxnLst/>
              <a:rect r="r" b="b" t="t" l="l"/>
              <a:pathLst>
                <a:path h="955167" w="1119759">
                  <a:moveTo>
                    <a:pt x="0" y="0"/>
                  </a:moveTo>
                  <a:lnTo>
                    <a:pt x="960501" y="0"/>
                  </a:lnTo>
                  <a:lnTo>
                    <a:pt x="1119759" y="159131"/>
                  </a:lnTo>
                  <a:lnTo>
                    <a:pt x="1119759" y="955167"/>
                  </a:lnTo>
                  <a:lnTo>
                    <a:pt x="159131" y="955167"/>
                  </a:lnTo>
                  <a:lnTo>
                    <a:pt x="0" y="795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82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24103" y="8698067"/>
            <a:ext cx="839787" cy="716337"/>
            <a:chOff x="0" y="0"/>
            <a:chExt cx="1119716" cy="9551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9759" cy="955167"/>
            </a:xfrm>
            <a:custGeom>
              <a:avLst/>
              <a:gdLst/>
              <a:ahLst/>
              <a:cxnLst/>
              <a:rect r="r" b="b" t="t" l="l"/>
              <a:pathLst>
                <a:path h="955167" w="1119759">
                  <a:moveTo>
                    <a:pt x="0" y="0"/>
                  </a:moveTo>
                  <a:lnTo>
                    <a:pt x="960501" y="0"/>
                  </a:lnTo>
                  <a:lnTo>
                    <a:pt x="1119759" y="159131"/>
                  </a:lnTo>
                  <a:lnTo>
                    <a:pt x="1119759" y="955167"/>
                  </a:lnTo>
                  <a:lnTo>
                    <a:pt x="159131" y="955167"/>
                  </a:lnTo>
                  <a:lnTo>
                    <a:pt x="0" y="795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0826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959094" y="6886215"/>
            <a:ext cx="360000" cy="360000"/>
          </a:xfrm>
          <a:custGeom>
            <a:avLst/>
            <a:gdLst/>
            <a:ahLst/>
            <a:cxnLst/>
            <a:rect r="r" b="b" t="t" l="l"/>
            <a:pathLst>
              <a:path h="360000" w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961545" y="7881225"/>
            <a:ext cx="360000" cy="360000"/>
          </a:xfrm>
          <a:custGeom>
            <a:avLst/>
            <a:gdLst/>
            <a:ahLst/>
            <a:cxnLst/>
            <a:rect r="r" b="b" t="t" l="l"/>
            <a:pathLst>
              <a:path h="360000" w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963996" y="8876235"/>
            <a:ext cx="360000" cy="360000"/>
          </a:xfrm>
          <a:custGeom>
            <a:avLst/>
            <a:gdLst/>
            <a:ahLst/>
            <a:cxnLst/>
            <a:rect r="r" b="b" t="t" l="l"/>
            <a:pathLst>
              <a:path h="360000" w="36000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712008" y="6250847"/>
            <a:ext cx="3755569" cy="4726298"/>
          </a:xfrm>
          <a:custGeom>
            <a:avLst/>
            <a:gdLst/>
            <a:ahLst/>
            <a:cxnLst/>
            <a:rect r="r" b="b" t="t" l="l"/>
            <a:pathLst>
              <a:path h="4726298" w="3755569">
                <a:moveTo>
                  <a:pt x="0" y="0"/>
                </a:moveTo>
                <a:lnTo>
                  <a:pt x="3755568" y="0"/>
                </a:lnTo>
                <a:lnTo>
                  <a:pt x="3755568" y="4726298"/>
                </a:lnTo>
                <a:lnTo>
                  <a:pt x="0" y="47262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9681" t="-32256" r="-39681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6034" y="0"/>
            <a:ext cx="4289725" cy="6250847"/>
          </a:xfrm>
          <a:custGeom>
            <a:avLst/>
            <a:gdLst/>
            <a:ahLst/>
            <a:cxnLst/>
            <a:rect r="r" b="b" t="t" l="l"/>
            <a:pathLst>
              <a:path h="6250847" w="4289725">
                <a:moveTo>
                  <a:pt x="0" y="0"/>
                </a:moveTo>
                <a:lnTo>
                  <a:pt x="4289725" y="0"/>
                </a:lnTo>
                <a:lnTo>
                  <a:pt x="4289725" y="6250847"/>
                </a:lnTo>
                <a:lnTo>
                  <a:pt x="0" y="625084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1035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69966" y="8117628"/>
            <a:ext cx="6654338" cy="7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Yapılan Proje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8828" y="7479382"/>
            <a:ext cx="1820833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30C1"/>
                </a:solidFill>
                <a:latin typeface="Arimo"/>
              </a:rPr>
              <a:t>Proje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24637" y="6703777"/>
            <a:ext cx="5940113" cy="61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mo"/>
              </a:rPr>
              <a:t>HyperCasual Town Game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77647" y="7539197"/>
            <a:ext cx="3771209" cy="31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</a:rPr>
              <a:t>3D Hypercasual Arcade Genresi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577647" y="7901139"/>
            <a:ext cx="5294472" cy="162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Elma toplayıp satarak başlayan karakter para kazandıkça yeni mahsullere sahip olacak ve yeni marketlerin kilidini açarak yeni haritaları açmak..</a:t>
            </a: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906212">
            <a:off x="10165732" y="1045801"/>
            <a:ext cx="6118549" cy="7545689"/>
          </a:xfrm>
          <a:custGeom>
            <a:avLst/>
            <a:gdLst/>
            <a:ahLst/>
            <a:cxnLst/>
            <a:rect r="r" b="b" t="t" l="l"/>
            <a:pathLst>
              <a:path h="7545689" w="6118549">
                <a:moveTo>
                  <a:pt x="0" y="0"/>
                </a:moveTo>
                <a:lnTo>
                  <a:pt x="6118549" y="0"/>
                </a:lnTo>
                <a:lnTo>
                  <a:pt x="6118549" y="7545689"/>
                </a:lnTo>
                <a:lnTo>
                  <a:pt x="0" y="754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486" t="0" r="-2648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5415" y="1983880"/>
            <a:ext cx="120361" cy="223838"/>
            <a:chOff x="0" y="0"/>
            <a:chExt cx="160481" cy="2984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80454" y="2066430"/>
            <a:ext cx="120361" cy="223838"/>
            <a:chOff x="0" y="0"/>
            <a:chExt cx="160481" cy="298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903593" y="1983880"/>
            <a:ext cx="120361" cy="223838"/>
            <a:chOff x="0" y="0"/>
            <a:chExt cx="160481" cy="2984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71014" y="4837500"/>
            <a:ext cx="612000" cy="612000"/>
          </a:xfrm>
          <a:custGeom>
            <a:avLst/>
            <a:gdLst/>
            <a:ahLst/>
            <a:cxnLst/>
            <a:rect r="r" b="b" t="t" l="l"/>
            <a:pathLst>
              <a:path h="612000" w="612000">
                <a:moveTo>
                  <a:pt x="0" y="0"/>
                </a:moveTo>
                <a:lnTo>
                  <a:pt x="612000" y="0"/>
                </a:lnTo>
                <a:lnTo>
                  <a:pt x="612000" y="612000"/>
                </a:lnTo>
                <a:lnTo>
                  <a:pt x="0" y="61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67514">
            <a:off x="6132950" y="3129753"/>
            <a:ext cx="1517899" cy="1871946"/>
          </a:xfrm>
          <a:custGeom>
            <a:avLst/>
            <a:gdLst/>
            <a:ahLst/>
            <a:cxnLst/>
            <a:rect r="r" b="b" t="t" l="l"/>
            <a:pathLst>
              <a:path h="1871946" w="1517899">
                <a:moveTo>
                  <a:pt x="0" y="0"/>
                </a:moveTo>
                <a:lnTo>
                  <a:pt x="1517899" y="0"/>
                </a:lnTo>
                <a:lnTo>
                  <a:pt x="1517899" y="1871946"/>
                </a:lnTo>
                <a:lnTo>
                  <a:pt x="0" y="1871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70" t="0" r="-11670" b="-1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76460" y="7951350"/>
            <a:ext cx="2347031" cy="2332176"/>
          </a:xfrm>
          <a:custGeom>
            <a:avLst/>
            <a:gdLst/>
            <a:ahLst/>
            <a:cxnLst/>
            <a:rect r="r" b="b" t="t" l="l"/>
            <a:pathLst>
              <a:path h="2332176" w="2347031">
                <a:moveTo>
                  <a:pt x="0" y="0"/>
                </a:moveTo>
                <a:lnTo>
                  <a:pt x="2347031" y="0"/>
                </a:lnTo>
                <a:lnTo>
                  <a:pt x="2347031" y="2332176"/>
                </a:lnTo>
                <a:lnTo>
                  <a:pt x="0" y="2332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7951350"/>
            <a:ext cx="2879460" cy="2332176"/>
          </a:xfrm>
          <a:custGeom>
            <a:avLst/>
            <a:gdLst/>
            <a:ahLst/>
            <a:cxnLst/>
            <a:rect r="r" b="b" t="t" l="l"/>
            <a:pathLst>
              <a:path h="2332176" w="2879460">
                <a:moveTo>
                  <a:pt x="0" y="0"/>
                </a:moveTo>
                <a:lnTo>
                  <a:pt x="2879460" y="0"/>
                </a:lnTo>
                <a:lnTo>
                  <a:pt x="2879460" y="2332176"/>
                </a:lnTo>
                <a:lnTo>
                  <a:pt x="0" y="2332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16286" y="7951350"/>
            <a:ext cx="1945843" cy="2332176"/>
          </a:xfrm>
          <a:custGeom>
            <a:avLst/>
            <a:gdLst/>
            <a:ahLst/>
            <a:cxnLst/>
            <a:rect r="r" b="b" t="t" l="l"/>
            <a:pathLst>
              <a:path h="2332176" w="1945843">
                <a:moveTo>
                  <a:pt x="0" y="0"/>
                </a:moveTo>
                <a:lnTo>
                  <a:pt x="1945843" y="0"/>
                </a:lnTo>
                <a:lnTo>
                  <a:pt x="1945843" y="2332176"/>
                </a:lnTo>
                <a:lnTo>
                  <a:pt x="0" y="23321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223491" y="7951350"/>
            <a:ext cx="2892795" cy="2332176"/>
          </a:xfrm>
          <a:custGeom>
            <a:avLst/>
            <a:gdLst/>
            <a:ahLst/>
            <a:cxnLst/>
            <a:rect r="r" b="b" t="t" l="l"/>
            <a:pathLst>
              <a:path h="2332176" w="2892795">
                <a:moveTo>
                  <a:pt x="0" y="0"/>
                </a:moveTo>
                <a:lnTo>
                  <a:pt x="2892795" y="0"/>
                </a:lnTo>
                <a:lnTo>
                  <a:pt x="2892795" y="2332176"/>
                </a:lnTo>
                <a:lnTo>
                  <a:pt x="0" y="2332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62454" y="2546943"/>
            <a:ext cx="6654338" cy="7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Modelleme?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79460" y="4873695"/>
            <a:ext cx="3385532" cy="31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</a:rPr>
              <a:t>Blender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76460" y="5251565"/>
            <a:ext cx="5383182" cy="95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Blender modelleme aracını kullanarak ihtiyacım olan modelleri ürettim.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020294" y="1028700"/>
            <a:ext cx="4699655" cy="8220570"/>
          </a:xfrm>
          <a:custGeom>
            <a:avLst/>
            <a:gdLst/>
            <a:ahLst/>
            <a:cxnLst/>
            <a:rect r="r" b="b" t="t" l="l"/>
            <a:pathLst>
              <a:path h="8220570" w="4699655">
                <a:moveTo>
                  <a:pt x="0" y="0"/>
                </a:moveTo>
                <a:lnTo>
                  <a:pt x="4699656" y="0"/>
                </a:lnTo>
                <a:lnTo>
                  <a:pt x="4699656" y="8220570"/>
                </a:lnTo>
                <a:lnTo>
                  <a:pt x="0" y="8220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2454" y="2546943"/>
            <a:ext cx="6654338" cy="7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Grafik Arayüzü?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95415" y="1983880"/>
            <a:ext cx="120361" cy="223838"/>
            <a:chOff x="0" y="0"/>
            <a:chExt cx="160481" cy="298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80454" y="2066430"/>
            <a:ext cx="120361" cy="223838"/>
            <a:chOff x="0" y="0"/>
            <a:chExt cx="160481" cy="298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03593" y="1983880"/>
            <a:ext cx="120361" cy="223838"/>
            <a:chOff x="0" y="0"/>
            <a:chExt cx="160481" cy="298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71014" y="4837500"/>
            <a:ext cx="612000" cy="612000"/>
          </a:xfrm>
          <a:custGeom>
            <a:avLst/>
            <a:gdLst/>
            <a:ahLst/>
            <a:cxnLst/>
            <a:rect r="r" b="b" t="t" l="l"/>
            <a:pathLst>
              <a:path h="612000" w="612000">
                <a:moveTo>
                  <a:pt x="0" y="0"/>
                </a:moveTo>
                <a:lnTo>
                  <a:pt x="612000" y="0"/>
                </a:lnTo>
                <a:lnTo>
                  <a:pt x="612000" y="612000"/>
                </a:lnTo>
                <a:lnTo>
                  <a:pt x="0" y="61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79460" y="4873695"/>
            <a:ext cx="3385532" cy="31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</a:rPr>
              <a:t>Photoshop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76460" y="5251565"/>
            <a:ext cx="5383182" cy="137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Adobe Photoshop ile ihtiyaç duyduğum arayüz ve grafik çizimlerini geliştirdim.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67514">
            <a:off x="4371578" y="6599953"/>
            <a:ext cx="1517899" cy="1517899"/>
          </a:xfrm>
          <a:custGeom>
            <a:avLst/>
            <a:gdLst/>
            <a:ahLst/>
            <a:cxnLst/>
            <a:rect r="r" b="b" t="t" l="l"/>
            <a:pathLst>
              <a:path h="1517899" w="1517899">
                <a:moveTo>
                  <a:pt x="0" y="0"/>
                </a:moveTo>
                <a:lnTo>
                  <a:pt x="1517899" y="0"/>
                </a:lnTo>
                <a:lnTo>
                  <a:pt x="1517899" y="1517899"/>
                </a:lnTo>
                <a:lnTo>
                  <a:pt x="0" y="1517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778820" y="1983880"/>
            <a:ext cx="6118549" cy="7545689"/>
          </a:xfrm>
          <a:custGeom>
            <a:avLst/>
            <a:gdLst/>
            <a:ahLst/>
            <a:cxnLst/>
            <a:rect r="r" b="b" t="t" l="l"/>
            <a:pathLst>
              <a:path h="7545689" w="6118549">
                <a:moveTo>
                  <a:pt x="0" y="0"/>
                </a:moveTo>
                <a:lnTo>
                  <a:pt x="6118549" y="0"/>
                </a:lnTo>
                <a:lnTo>
                  <a:pt x="6118549" y="7545689"/>
                </a:lnTo>
                <a:lnTo>
                  <a:pt x="0" y="754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5" r="0" b="-1573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2454" y="2546943"/>
            <a:ext cx="6654338" cy="7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Oyun Motoru?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95415" y="1983880"/>
            <a:ext cx="120361" cy="223838"/>
            <a:chOff x="0" y="0"/>
            <a:chExt cx="160481" cy="298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80454" y="2066430"/>
            <a:ext cx="120361" cy="223838"/>
            <a:chOff x="0" y="0"/>
            <a:chExt cx="160481" cy="2984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903593" y="1983880"/>
            <a:ext cx="120361" cy="223838"/>
            <a:chOff x="0" y="0"/>
            <a:chExt cx="160481" cy="298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71014" y="4837500"/>
            <a:ext cx="612000" cy="612000"/>
          </a:xfrm>
          <a:custGeom>
            <a:avLst/>
            <a:gdLst/>
            <a:ahLst/>
            <a:cxnLst/>
            <a:rect r="r" b="b" t="t" l="l"/>
            <a:pathLst>
              <a:path h="612000" w="612000">
                <a:moveTo>
                  <a:pt x="0" y="0"/>
                </a:moveTo>
                <a:lnTo>
                  <a:pt x="612000" y="0"/>
                </a:lnTo>
                <a:lnTo>
                  <a:pt x="612000" y="612000"/>
                </a:lnTo>
                <a:lnTo>
                  <a:pt x="0" y="612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79460" y="4873695"/>
            <a:ext cx="3385532" cy="31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</a:rPr>
              <a:t>Unity Game Engine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76460" y="5251565"/>
            <a:ext cx="5383182" cy="95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Unity oyun motorunu kullanarak 3D projemi gerçekleştirdim.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167514">
            <a:off x="4371578" y="6599953"/>
            <a:ext cx="1517899" cy="1517899"/>
          </a:xfrm>
          <a:custGeom>
            <a:avLst/>
            <a:gdLst/>
            <a:ahLst/>
            <a:cxnLst/>
            <a:rect r="r" b="b" t="t" l="l"/>
            <a:pathLst>
              <a:path h="1517899" w="1517899">
                <a:moveTo>
                  <a:pt x="0" y="0"/>
                </a:moveTo>
                <a:lnTo>
                  <a:pt x="1517899" y="0"/>
                </a:lnTo>
                <a:lnTo>
                  <a:pt x="1517899" y="1517899"/>
                </a:lnTo>
                <a:lnTo>
                  <a:pt x="0" y="1517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1" t="0" r="61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4832499">
            <a:off x="9749217" y="1370656"/>
            <a:ext cx="6118549" cy="7545689"/>
          </a:xfrm>
          <a:custGeom>
            <a:avLst/>
            <a:gdLst/>
            <a:ahLst/>
            <a:cxnLst/>
            <a:rect r="r" b="b" t="t" l="l"/>
            <a:pathLst>
              <a:path h="7545689" w="6118549">
                <a:moveTo>
                  <a:pt x="0" y="0"/>
                </a:moveTo>
                <a:lnTo>
                  <a:pt x="6118549" y="0"/>
                </a:lnTo>
                <a:lnTo>
                  <a:pt x="6118549" y="7545688"/>
                </a:lnTo>
                <a:lnTo>
                  <a:pt x="0" y="754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5415" y="1983880"/>
            <a:ext cx="120361" cy="223838"/>
            <a:chOff x="0" y="0"/>
            <a:chExt cx="160481" cy="2984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80454" y="2066430"/>
            <a:ext cx="120361" cy="223838"/>
            <a:chOff x="0" y="0"/>
            <a:chExt cx="160481" cy="298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903593" y="1983880"/>
            <a:ext cx="120361" cy="223838"/>
            <a:chOff x="0" y="0"/>
            <a:chExt cx="160481" cy="2984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528" cy="298450"/>
            </a:xfrm>
            <a:custGeom>
              <a:avLst/>
              <a:gdLst/>
              <a:ahLst/>
              <a:cxnLst/>
              <a:rect r="r" b="b" t="t" l="l"/>
              <a:pathLst>
                <a:path h="298450" w="160528">
                  <a:moveTo>
                    <a:pt x="0" y="298450"/>
                  </a:moveTo>
                  <a:lnTo>
                    <a:pt x="68707" y="0"/>
                  </a:lnTo>
                  <a:lnTo>
                    <a:pt x="160528" y="0"/>
                  </a:lnTo>
                  <a:lnTo>
                    <a:pt x="91821" y="298450"/>
                  </a:lnTo>
                  <a:close/>
                </a:path>
              </a:pathLst>
            </a:custGeom>
            <a:solidFill>
              <a:srgbClr val="FF30C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71014" y="4837500"/>
            <a:ext cx="612000" cy="612000"/>
          </a:xfrm>
          <a:custGeom>
            <a:avLst/>
            <a:gdLst/>
            <a:ahLst/>
            <a:cxnLst/>
            <a:rect r="r" b="b" t="t" l="l"/>
            <a:pathLst>
              <a:path h="612000" w="612000">
                <a:moveTo>
                  <a:pt x="0" y="0"/>
                </a:moveTo>
                <a:lnTo>
                  <a:pt x="612000" y="0"/>
                </a:lnTo>
                <a:lnTo>
                  <a:pt x="612000" y="612000"/>
                </a:lnTo>
                <a:lnTo>
                  <a:pt x="0" y="61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76460" y="5251565"/>
            <a:ext cx="5383182" cy="137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F2F2F2"/>
                </a:solidFill>
                <a:latin typeface="Arimo"/>
              </a:rPr>
              <a:t>Microsoft Visual Studio 2022 kullanarak Unity’e C# programlama dilini entegre ettim ve C# üzerinden kodlama yaptım.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2541618">
            <a:off x="5724665" y="8597359"/>
            <a:ext cx="758950" cy="758950"/>
          </a:xfrm>
          <a:custGeom>
            <a:avLst/>
            <a:gdLst/>
            <a:ahLst/>
            <a:cxnLst/>
            <a:rect r="r" b="b" t="t" l="l"/>
            <a:pathLst>
              <a:path h="758950" w="758950">
                <a:moveTo>
                  <a:pt x="0" y="0"/>
                </a:moveTo>
                <a:lnTo>
                  <a:pt x="758950" y="0"/>
                </a:lnTo>
                <a:lnTo>
                  <a:pt x="758950" y="758949"/>
                </a:lnTo>
                <a:lnTo>
                  <a:pt x="0" y="758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30913" y="2793660"/>
            <a:ext cx="8628387" cy="4796460"/>
          </a:xfrm>
          <a:custGeom>
            <a:avLst/>
            <a:gdLst/>
            <a:ahLst/>
            <a:cxnLst/>
            <a:rect r="r" b="b" t="t" l="l"/>
            <a:pathLst>
              <a:path h="4796460" w="8628387">
                <a:moveTo>
                  <a:pt x="0" y="0"/>
                </a:moveTo>
                <a:lnTo>
                  <a:pt x="8628387" y="0"/>
                </a:lnTo>
                <a:lnTo>
                  <a:pt x="8628387" y="4796460"/>
                </a:lnTo>
                <a:lnTo>
                  <a:pt x="0" y="47964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13" t="0" r="-131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960675" y="6198001"/>
            <a:ext cx="3214752" cy="3214752"/>
          </a:xfrm>
          <a:custGeom>
            <a:avLst/>
            <a:gdLst/>
            <a:ahLst/>
            <a:cxnLst/>
            <a:rect r="r" b="b" t="t" l="l"/>
            <a:pathLst>
              <a:path h="3214752" w="3214752">
                <a:moveTo>
                  <a:pt x="0" y="0"/>
                </a:moveTo>
                <a:lnTo>
                  <a:pt x="3214752" y="0"/>
                </a:lnTo>
                <a:lnTo>
                  <a:pt x="3214752" y="3214753"/>
                </a:lnTo>
                <a:lnTo>
                  <a:pt x="0" y="3214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62454" y="2546943"/>
            <a:ext cx="6654338" cy="7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Arimo"/>
              </a:rPr>
              <a:t>Programlama Dili?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79460" y="4873695"/>
            <a:ext cx="3385532" cy="31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Arimo"/>
              </a:rPr>
              <a:t>C#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DAFmXuwBtzM</dc:identifier>
  <dcterms:modified xsi:type="dcterms:W3CDTF">2011-08-01T06:04:30Z</dcterms:modified>
  <cp:revision>1</cp:revision>
  <dc:title>Mesleki Uygulama - 2 Proje Sunumu</dc:title>
</cp:coreProperties>
</file>